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4605179" ContentType="image/png"/>
  <Default Extension="9348174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6a1c69b81.54605179"/>
  <Relationship Id="rId3" Type="http://schemas.openxmlformats.org/officeDocument/2006/relationships/image" Target="../media/logo_69e1406a5757342.9348174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143625"/>
          <a:chOff x="9525" y="9525"/>
          <a:chExt cx="9229725" cy="6143625"/>
        </a:xfrm>
      </p:grpSpPr>
      <p:pic>
        <p:nvPicPr>
          <p:cNvPr id="2" name="Figure 1: Potassium Regulation in the Nephron" descr="Figure 1: Potassium Regulation in the Nephr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3816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otassium Regulation in the Neph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2026-04-16T20:02:50Z</dcterms:created>
  <dcterms:modified xsi:type="dcterms:W3CDTF">2026-04-16T20:02:50Z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