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4888395" ContentType="image/png"/>
  <Default Extension="9306180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fcb469e51.64888395"/>
  <Relationship Id="rId3" Type="http://schemas.openxmlformats.org/officeDocument/2006/relationships/image" Target="../media/logo_69e13efcc986c02.9306180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162300"/>
          <a:chOff x="9525" y="9525"/>
          <a:chExt cx="9229725" cy="3162300"/>
        </a:xfrm>
      </p:grpSpPr>
      <p:pic>
        <p:nvPicPr>
          <p:cNvPr id="2" name="Table 1: Acute Management of Hyperkalaemia" descr="Table 1: Acute Management of Hyperkalaemi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705350" cy="24003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an LA, Jamil A, Greene SJ, Khan MS, Butler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Acute Management of Hyperkalaem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2026-04-16T19:56:44Z</dcterms:created>
  <dcterms:modified xsi:type="dcterms:W3CDTF">2026-04-16T19:56:44Z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