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9005506" ContentType="image/png"/>
  <Default Extension="7928438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8ec41d71.09005506"/>
  <Relationship Id="rId3" Type="http://schemas.openxmlformats.org/officeDocument/2006/relationships/image" Target="../media/logo_69e13e994ea1c32.7928438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353300"/>
          <a:chOff x="9525" y="9525"/>
          <a:chExt cx="9229725" cy="7353300"/>
        </a:xfrm>
      </p:grpSpPr>
      <p:pic>
        <p:nvPicPr>
          <p:cNvPr id="2" name="Table 2: Management Strategy for Dyskalaemia" descr="Table 2: Management Strategy for Dyskalaem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591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Management Strategy for Dyskalaem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2026-04-16T19:55:05Z</dcterms:created>
  <dcterms:modified xsi:type="dcterms:W3CDTF">2026-04-16T19:55:05Z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