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08404555" ContentType="image/png"/>
  <Default Extension="33680039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55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3e97719af01.08404555"/>
  <Relationship Id="rId3" Type="http://schemas.openxmlformats.org/officeDocument/2006/relationships/image" Target="../media/logo_69e13e9787c2b92.33680039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4143375"/>
          <a:chOff x="9525" y="9525"/>
          <a:chExt cx="9229725" cy="4143375"/>
        </a:xfrm>
      </p:grpSpPr>
      <p:pic>
        <p:nvPicPr>
          <p:cNvPr id="2" name="Figure 2: Management of Dyskalaemia" descr="Figure 2: Management of Dyskalaemia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762000"/>
            <a:ext cx="4695825" cy="33813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Khan LA, Jamil A, Greene SJ, Khan MS, Butler J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1905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Management of Dyskalaemi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37147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Cardiac Failure Review 2024;10:e18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5429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cfr.2024.0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2026-04-16T19:55:03Z</dcterms:created>
  <dcterms:modified xsi:type="dcterms:W3CDTF">2026-04-16T19:55:03Z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