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4320906" ContentType="image/png"/>
  <Default Extension="7339244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9a572a11.04320906"/>
  <Relationship Id="rId3" Type="http://schemas.openxmlformats.org/officeDocument/2006/relationships/image" Target="../media/logo_69e13f09b77ba32.7339244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Table 3: Clinical Trials with Potassium Binders" descr="Table 3: Clinical Trials with Potassium Binde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1338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an LA, Jamil A, Greene SJ, Khan MS, Butler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: Clinical Trials with Potassium Binder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2026-04-16T19:56:57Z</dcterms:created>
  <dcterms:modified xsi:type="dcterms:W3CDTF">2026-04-16T19:56:57Z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