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18485863" ContentType="image/png"/>
  <Default Extension="70981783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f03b00df91.18485863"/>
  <Relationship Id="rId3" Type="http://schemas.openxmlformats.org/officeDocument/2006/relationships/image" Target="../media/logo_69e13f03c3e5352.70981783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Table 3: Cont." descr="Table 3: Cont.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686300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Khan LA, Jamil A, Greene SJ, Khan MS, Butler J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: Cont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18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2026-04-16T19:56:51Z</dcterms:created>
  <dcterms:modified xsi:type="dcterms:W3CDTF">2026-04-16T19:56:51Z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