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6019242" ContentType="image/png"/>
  <Default Extension="1951650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bc41a931.26019242"/>
  <Relationship Id="rId3" Type="http://schemas.openxmlformats.org/officeDocument/2006/relationships/image" Target="../media/logo_69e13e9bd64f362.1951650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3: Aldosterone-modulating Therapies" descr="Figure 3: Aldosterone-modulating Therapi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34956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an LA, Jamil A, Greene SJ, Khan MS, Butler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Aldosterone-modulating Therapi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2026-04-16T19:55:07Z</dcterms:created>
  <dcterms:modified xsi:type="dcterms:W3CDTF">2026-04-16T19:55:07Z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