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5315125" ContentType="image/png"/>
  <Default Extension="9700750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a1f2ccc41.45315125"/>
  <Relationship Id="rId3" Type="http://schemas.openxmlformats.org/officeDocument/2006/relationships/image" Target="../media/logo_69e13ea20fbd942.9700750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829175"/>
          <a:chOff x="9525" y="9525"/>
          <a:chExt cx="9229725" cy="4829175"/>
        </a:xfrm>
      </p:grpSpPr>
      <p:pic>
        <p:nvPicPr>
          <p:cNvPr id="2" name="Figure 1: Mechanism of Action of Finerenone on the Heart and Kidneys" descr="Figure 1: Mechanism of Action of Finerenone on the Heart and Kidney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0671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ullar D, Gupta AK, Singh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Mechanism of Action of Finerenone on the Heart and Kidney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2026-04-16T19:55:14Z</dcterms:created>
  <dcterms:modified xsi:type="dcterms:W3CDTF">2026-04-16T19:55:14Z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