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6449012" ContentType="image/png"/>
  <Default Extension="2200171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d8c14261.26449012"/>
  <Relationship Id="rId3" Type="http://schemas.openxmlformats.org/officeDocument/2006/relationships/image" Target="../media/logo_69e13e9da04b182.2200171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124325"/>
          <a:chOff x="9525" y="9525"/>
          <a:chExt cx="9229725" cy="4124325"/>
        </a:xfrm>
      </p:grpSpPr>
      <p:pic>
        <p:nvPicPr>
          <p:cNvPr id="2" name="Table 1: Characteristics of Mineralocorticoid Receptor Antagonists" descr="Table 1: Characteristics of Mineralocorticoid Receptor Ant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3623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ullar D, Gupta AK, Singh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Characteristics of Mineralocorticoid Receptor Ant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2026-04-16T19:55:09Z</dcterms:created>
  <dcterms:modified xsi:type="dcterms:W3CDTF">2026-04-16T19:55:09Z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