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4856598" ContentType="image/png"/>
  <Default Extension="0414327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fdc311f31.44856598"/>
  <Relationship Id="rId3" Type="http://schemas.openxmlformats.org/officeDocument/2006/relationships/image" Target="../media/logo_69e13efe06b0a22.0414327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800475"/>
          <a:chOff x="9525" y="9525"/>
          <a:chExt cx="9229725" cy="3800475"/>
        </a:xfrm>
      </p:grpSpPr>
      <p:pic>
        <p:nvPicPr>
          <p:cNvPr id="2" name="Table 2: Phase II Clinical Trials Evaluating the Safety and Efficacy of Finerenone in Patients with Heart Failure, Chronic Kidney Disease and/or Type 2 Diabetes" descr="Table 2: Phase II Clinical Trials Evaluating the Safety and Efficacy of Finerenone in Patients with Heart Failure, Chronic Kidney Disease and/or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9337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ullar D, Gupta AK, Singh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Phase II Clinical Trials Evaluating the Safety and Efficacy of Finerenone in Patients with Heart Failure, Chronic Kidney Disease and/or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2026-04-16T19:56:46Z</dcterms:created>
  <dcterms:modified xsi:type="dcterms:W3CDTF">2026-04-16T19:56:46Z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