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5633826" ContentType="image/png"/>
  <Default Extension="94551591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be1ec0a21.55633826"/>
  <Relationship Id="rId3" Type="http://schemas.openxmlformats.org/officeDocument/2006/relationships/image" Target="../media/logo_69e13ebe52eb462.9455159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315075"/>
          <a:chOff x="9525" y="9525"/>
          <a:chExt cx="9229725" cy="6315075"/>
        </a:xfrm>
      </p:grpSpPr>
      <p:pic>
        <p:nvPicPr>
          <p:cNvPr id="2" name="Table 3: Phase III Clinical Trials of Finerenone on Cardiovascular and Renal Outcomes" descr="Table 3: Phase III Clinical Trials of Finerenone on Cardiovascular and Renal Outcom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553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ullar D, Gupta AK, Singh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Phase III Clinical Trials of Finerenone on Cardiovascular and Renal Outcom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2026-04-16T19:55:42Z</dcterms:created>
  <dcterms:modified xsi:type="dcterms:W3CDTF">2026-04-16T19:55:42Z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