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7444998" ContentType="image/png"/>
  <Default Extension="8290746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042c60321.87444998"/>
  <Relationship Id="rId3" Type="http://schemas.openxmlformats.org/officeDocument/2006/relationships/image" Target="../media/logo_69e13f043fc0e02.8290746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962525"/>
          <a:chOff x="9525" y="9525"/>
          <a:chExt cx="9229725" cy="4962525"/>
        </a:xfrm>
      </p:grpSpPr>
      <p:pic>
        <p:nvPicPr>
          <p:cNvPr id="2" name="Figure 2: Landmark Clinical Trials on Finerenone in Relation to Left Ventricular Ejection Fraction Spectrum" descr="Figure 2: Landmark Clinical Trials on Finerenone in Relation to Left Ventricular Ejection Fraction Spectru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2005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ullar D, Gupta AK, Singh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Landmark Clinical Trials on Finerenone in Relation to Left Ventricular Ejection Fraction Spectru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2026-04-16T19:56:52Z</dcterms:created>
  <dcterms:modified xsi:type="dcterms:W3CDTF">2026-04-16T19:56:52Z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