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0614407" ContentType="image/png"/>
  <Default Extension="8058571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a27aaf681.30614407"/>
  <Relationship Id="rId3" Type="http://schemas.openxmlformats.org/officeDocument/2006/relationships/image" Target="../media/logo_69e13ea2c1b4942.8058571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Figure 1: Dietary Intervention for Cardiovascular Health Based on Current Evidence" descr="Figure 1: Dietary Intervention for Cardiovascular Health Based on Current Evidenc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20052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guyen N, Michelis K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Dietary Intervention for Cardiovascular Health Based on Current Evidenc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US Cardiology Review 2025;19:e01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usc.2024.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2026-04-16T19:55:14Z</dcterms:created>
  <dcterms:modified xsi:type="dcterms:W3CDTF">2026-04-16T19:55:14Z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