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79880079" ContentType="image/png"/>
  <Default Extension="1301084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a18f00371.79880079"/>
  <Relationship Id="rId3" Type="http://schemas.openxmlformats.org/officeDocument/2006/relationships/image" Target="../media/logo_69e13ea1a07f582.1301084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876800"/>
          <a:chOff x="9525" y="9525"/>
          <a:chExt cx="9229725" cy="4876800"/>
        </a:xfrm>
      </p:grpSpPr>
      <p:pic>
        <p:nvPicPr>
          <p:cNvPr id="2" name="Figure 2: Cumulative Mortality Rates Matched for Cardiac Rehabilitation Use" descr="Figure 2: Cumulative Mortality Rates Matched for Cardiac Rehabilitation U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6667500" cy="4114800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Nguyen N, Michelis KC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Cumulative Mortality Rates Matched for Cardiac Rehabilitation U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US Cardiology Review 2025;19:e01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usc.2024.3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2026-04-16T19:55:13Z</dcterms:created>
  <dcterms:modified xsi:type="dcterms:W3CDTF">2026-04-16T19:55:13Z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