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6919815" ContentType="image/png"/>
  <Default Extension="5298089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67e7ac31.96919815"/>
  <Relationship Id="rId3" Type="http://schemas.openxmlformats.org/officeDocument/2006/relationships/image" Target="../media/logo_69e13e969bdc522.5298089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Table 1: Baseline Characteristics of the Study Population Stratified by Prognostic Nutritional Index" descr="Table 1: Baseline Characteristics of the Study Population Stratified by Prognostic Nutritional Index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21005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l-Sheikh M, El Caidi NO, Kandiah A, Tonning SH, Taraldsen IA, Wisborg FD, Andersen O, Hove JD, Grand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Baseline Characteristics of the Study Population Stratified by Prognostic Nutritional Index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0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2026-04-16T19:55:02Z</dcterms:created>
  <dcterms:modified xsi:type="dcterms:W3CDTF">2026-04-16T19:55:02Z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