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23152720" ContentType="image/png"/>
  <Default Extension="57001378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864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9e1421f6f78f61.23152720"/>
  <Relationship Id="rId3" Type="http://schemas.openxmlformats.org/officeDocument/2006/relationships/image" Target="../media/logo_69e1421f8687232.57001378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3771900"/>
          <a:chOff x="9525" y="9525"/>
          <a:chExt cx="9229725" cy="3771900"/>
        </a:xfrm>
      </p:grpSpPr>
      <p:pic>
        <p:nvPicPr>
          <p:cNvPr id="2" name="Figure 1: Kaplan–Meier Survival Curves for 1-Year Mortality for Acute Heart Failure Patients Stratified by Prognostic Nutritional Index or BMI" descr="Figure 1: Kaplan–Meier Survival Curves for 1-Year Mortality for Acute Heart Failure Patients Stratified by Prognostic Nutritional Index or BMI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866775"/>
            <a:ext cx="6667500" cy="2905125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El-Sheikh M, El Caidi NO, Kandiah A, Tonning SH, Taraldsen IA, Wisborg FD, Andersen O, Hove JD, Grand J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3143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: Kaplan–Meier Survival Curves for 1-Year Mortality for Acute Heart Failure Patients Stratified by Prognostic Nutritional Index or BMI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4953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Cardiac Failure Review 2025;11:e03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66675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cfr.2024.3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2026-04-16T20:10:07Z</dcterms:created>
  <dcterms:modified xsi:type="dcterms:W3CDTF">2026-04-16T20:10:07Z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