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9509974" ContentType="image/png"/>
  <Default Extension="1460275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e08d2e71.39509974"/>
  <Relationship Id="rId3" Type="http://schemas.openxmlformats.org/officeDocument/2006/relationships/image" Target="../media/logo_69e13e9e1d24162.1460275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181850"/>
          <a:chOff x="9525" y="9525"/>
          <a:chExt cx="9229725" cy="7181850"/>
        </a:xfrm>
      </p:grpSpPr>
      <p:pic>
        <p:nvPicPr>
          <p:cNvPr id="2" name="Figure 2: One-year Survival Analysis of Different Groups of Acute Heart Failure Patients " descr="Figure 2: One-year Survival Analysis of Different Groups of Acute Heart Failure Patients 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4198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One-year Survival Analysis of Different Groups of Acute Heart Failure Patients 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2026-04-16T19:55:10Z</dcterms:created>
  <dcterms:modified xsi:type="dcterms:W3CDTF">2026-04-16T19:55:10Z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