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9961742" ContentType="image/png"/>
  <Default Extension="53846607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d0a6e821.59961742"/>
  <Relationship Id="rId3" Type="http://schemas.openxmlformats.org/officeDocument/2006/relationships/image" Target="../media/logo_69e13e9d2019482.53846607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248275"/>
          <a:chOff x="9525" y="9525"/>
          <a:chExt cx="9229725" cy="5248275"/>
        </a:xfrm>
      </p:grpSpPr>
      <p:pic>
        <p:nvPicPr>
          <p:cNvPr id="2" name="Figure 2: Continued" descr="Figure 2: Continu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4862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-Sheikh M, El Caidi NO, Kandiah A, Tonning SH, Taraldsen IA, Wisborg FD, Andersen O, Hove JD, Grand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Continu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2026-04-16T19:55:09Z</dcterms:created>
  <dcterms:modified xsi:type="dcterms:W3CDTF">2026-04-16T19:55:09Z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