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1719289" ContentType="image/png"/>
  <Default Extension="0709823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67ef0281.31719289"/>
  <Relationship Id="rId3" Type="http://schemas.openxmlformats.org/officeDocument/2006/relationships/image" Target="../media/logo_69e13e9692e7082.0709823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076575"/>
          <a:chOff x="9525" y="9525"/>
          <a:chExt cx="9229725" cy="3076575"/>
        </a:xfrm>
      </p:grpSpPr>
      <p:pic>
        <p:nvPicPr>
          <p:cNvPr id="2" name="Table 2: Cox Regression Analysis of 1-Year Mortality in Acute Heart Failure Patients Stratified by Prognostic Nutritional Index and BMI" descr="Table 2: Cox Regression Analysis of 1-Year Mortality in Acute Heart Failure Patients Stratified by Prognostic Nutritional Index and BM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2098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Cox Regression Analysis of 1-Year Mortality in Acute Heart Failure Patients Stratified by Prognostic Nutritional Index and BM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2026-04-16T19:55:02Z</dcterms:created>
  <dcterms:modified xsi:type="dcterms:W3CDTF">2026-04-16T19:55:02Z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