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63960085" ContentType="image/png"/>
  <Default Extension="80726213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febeaf061.63960085"/>
  <Relationship Id="rId3" Type="http://schemas.openxmlformats.org/officeDocument/2006/relationships/image" Target="../media/logo_69e13efed153e32.80726213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7143750"/>
          <a:chOff x="9525" y="9525"/>
          <a:chExt cx="9229725" cy="7143750"/>
        </a:xfrm>
      </p:grpSpPr>
      <p:pic>
        <p:nvPicPr>
          <p:cNvPr id="2" name="Figure 3: Clinical Outcomes in Different Groups of Acute Heart Failure Patients" descr="Figure 3: Clinical Outcomes in Different Groups of Acute Heart Failure Patien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63817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l-Sheikh M, El Caidi NO, Kandiah A, Tonning SH, Taraldsen IA, Wisborg FD, Andersen O, Hove JD, Grand 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: Clinical Outcomes in Different Groups of Acute Heart Failure Patien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0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2026-04-16T19:56:46Z</dcterms:created>
  <dcterms:modified xsi:type="dcterms:W3CDTF">2026-04-16T19:56:46Z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