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8573751" ContentType="image/png"/>
  <Default Extension="8378918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d620ab051.18573751"/>
  <Relationship Id="rId3" Type="http://schemas.openxmlformats.org/officeDocument/2006/relationships/image" Target="../media/logo_6a1cb1d6361b312.8378918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362325"/>
          <a:chOff x="9525" y="9525"/>
          <a:chExt cx="9229725" cy="3362325"/>
        </a:xfrm>
      </p:grpSpPr>
      <p:pic>
        <p:nvPicPr>
          <p:cNvPr id="2" name="Table 1: General Digital Therapeutics Features as Applied to Type 2 Diabetes" descr="Table 1: General Digital Therapeutics Features as Applied to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6003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General Digital Therapeutics Features as Applied to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2026-05-31T22:10:30Z</dcterms:created>
  <dcterms:modified xsi:type="dcterms:W3CDTF">2026-05-31T22:10:30Z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