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2999063" ContentType="image/png"/>
  <Default Extension="8662525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5217cbb11.82999063"/>
  <Relationship Id="rId3" Type="http://schemas.openxmlformats.org/officeDocument/2006/relationships/image" Target="../media/logo_69e13e52280f432.8662525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172075"/>
          <a:chOff x="9525" y="9525"/>
          <a:chExt cx="9229725" cy="5172075"/>
        </a:xfrm>
      </p:grpSpPr>
      <p:pic>
        <p:nvPicPr>
          <p:cNvPr id="2" name="Table 2: Example Digital Programmes or Treatments Aimed at Patients with Type 2 Diabetes" descr="Table 2: Example Digital Programmes or Treatments Aimed at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724400" cy="4410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: Example Digital Programmes or Treatments Aimed at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2026-04-16T19:53:54Z</dcterms:created>
  <dcterms:modified xsi:type="dcterms:W3CDTF">2026-04-16T19:53:54Z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