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9968683" ContentType="image/png"/>
  <Default Extension="9672026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32f004c81.99968683"/>
  <Relationship Id="rId3" Type="http://schemas.openxmlformats.org/officeDocument/2006/relationships/image" Target="../media/logo_69e13e3311f2572.9672026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3: Summary of 12 Type 2 Diabetes-targeted Digital Therapeutics or Near-digital Therapeutics Interventions" descr="Table 3: Summary of 12 Type 2 Diabetes-targeted Digital Therapeutics or Near-digital Therapeutics Intervent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3435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Summary of 12 Type 2 Diabetes-targeted Digital Therapeutics or Near-digital Therapeutics Intervention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2026-04-16T19:53:23Z</dcterms:created>
  <dcterms:modified xsi:type="dcterms:W3CDTF">2026-04-16T19:53:23Z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