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45332480" ContentType="image/png"/>
  <Default Extension="6292158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31ef0b581.45332480"/>
  <Relationship Id="rId3" Type="http://schemas.openxmlformats.org/officeDocument/2006/relationships/image" Target="../media/logo_69e13e3210c4732.6292158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695825"/>
          <a:chOff x="9525" y="9525"/>
          <a:chExt cx="9229725" cy="4695825"/>
        </a:xfrm>
      </p:grpSpPr>
      <p:pic>
        <p:nvPicPr>
          <p:cNvPr id="2" name="Figure 1: Type 2 Diabetes-targeted Digital Therapeutics or Near-digital Therapeutics Interventions" descr="Figure 1: Type 2 Diabetes-targeted Digital Therapeutics or Near-digital Therapeutics Intervention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393382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Waki K, Iwata S, Yamauchi T, Nangaku M, Ohe K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: Type 2 Diabetes-targeted Digital Therapeutics or Near-digital Therapeutics Intervention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09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2026-04-16T19:53:22Z</dcterms:created>
  <dcterms:modified xsi:type="dcterms:W3CDTF">2026-04-16T19:53:22Z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