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79933317" ContentType="image/png"/>
  <Default Extension="61522315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5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509394661.79933317"/>
  <Relationship Id="rId3" Type="http://schemas.openxmlformats.org/officeDocument/2006/relationships/image" Target="../media/logo_69e13e50ab13a72.61522315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5467350"/>
          <a:chOff x="9525" y="9525"/>
          <a:chExt cx="9229725" cy="5467350"/>
        </a:xfrm>
      </p:grpSpPr>
      <p:pic>
        <p:nvPicPr>
          <p:cNvPr id="2" name="Figure 1: Study Design" descr="Figure 1: Study Desig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470535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eng L, Zeng T, Quan E, Pan S, Li B, Wen Z, Xiong Z, Zhao 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Study Desig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1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2026-04-16T19:53:52Z</dcterms:created>
  <dcterms:modified xsi:type="dcterms:W3CDTF">2026-04-16T19:53:52Z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