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9846335" ContentType="image/png"/>
  <Default Extension="4480468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4e0bf0b31.49846335"/>
  <Relationship Id="rId3" Type="http://schemas.openxmlformats.org/officeDocument/2006/relationships/image" Target="../media/logo_6a1caf4e4946e32.4480468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600575"/>
          <a:chOff x="9525" y="9525"/>
          <a:chExt cx="9229725" cy="4600575"/>
        </a:xfrm>
      </p:grpSpPr>
      <p:pic>
        <p:nvPicPr>
          <p:cNvPr id="2" name="Figure 2: Genetically Predicted Obesity-related Traits: Association with Risk of Non-ischaemic Cardiomyopathy" descr="Figure 2: Genetically Predicted Obesity-related Traits: Association with Risk of Non-ischaemic Cardiomyopat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8385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Genetically Predicted Obesity-related Traits: Association with Risk of Non-ischaemic Cardiomyopat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2026-05-31T21:59:42Z</dcterms:created>
  <dcterms:modified xsi:type="dcterms:W3CDTF">2026-05-31T21:59:42Z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