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2175191" ContentType="image/png"/>
  <Default Extension="4499303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e8b88091.82175191"/>
  <Relationship Id="rId3" Type="http://schemas.openxmlformats.org/officeDocument/2006/relationships/image" Target="../media/logo_69e13e9ea870172.4499303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933950"/>
          <a:chOff x="9525" y="9525"/>
          <a:chExt cx="9229725" cy="4933950"/>
        </a:xfrm>
      </p:grpSpPr>
      <p:pic>
        <p:nvPicPr>
          <p:cNvPr id="2" name="Figure 3: Genetically Predicted Obesity-related Traits: Association with 16 Cardiac MRI Indicators" descr="Figure 3: Genetically Predicted Obesity-related Traits: Association with 16 Cardiac MRI Indicato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1719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Genetically Predicted Obesity-related Traits: Association with 16 Cardiac MRI Indicato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2026-04-16T19:55:10Z</dcterms:created>
  <dcterms:modified xsi:type="dcterms:W3CDTF">2026-04-16T19:55:10Z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