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4367067" ContentType="image/png"/>
  <Default Extension="2694160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208995c511.54367067"/>
  <Relationship Id="rId3" Type="http://schemas.openxmlformats.org/officeDocument/2006/relationships/image" Target="../media/logo_6a1cb208ade3132.2694160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343525"/>
          <a:chOff x="9525" y="9525"/>
          <a:chExt cx="9229725" cy="5343525"/>
        </a:xfrm>
      </p:grpSpPr>
      <p:pic>
        <p:nvPicPr>
          <p:cNvPr id="2" name="Figure 4: Genetically Predicted Association of Eight Obesity-related Traits: Association with Risk of LVIDd and LVM" descr="Figure 4: Genetically Predicted Association of Eight Obesity-related Traits: Association with Risk of LVIDd and LV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5815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ng L, Zeng T, Quan E, Pan S, Li B, Wen Z, Xiong Z, Zhao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: Genetically Predicted Association of Eight Obesity-related Traits: Association with Risk of LVIDd and LV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2026-05-31T22:11:20Z</dcterms:created>
  <dcterms:modified xsi:type="dcterms:W3CDTF">2026-05-31T22:11:20Z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