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3838594" ContentType="image/png"/>
  <Default Extension="7479653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f6e519b141.83838594"/>
  <Relationship Id="rId3" Type="http://schemas.openxmlformats.org/officeDocument/2006/relationships/image" Target="../media/logo_6a1caf6e69f7b12.7479653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743700"/>
          <a:chOff x="9525" y="9525"/>
          <a:chExt cx="9229725" cy="6743700"/>
        </a:xfrm>
      </p:grpSpPr>
      <p:pic>
        <p:nvPicPr>
          <p:cNvPr id="2" name="Figure 5: Multivariable Mendelian Randomisation and Mediation Analysis for BMI and Non-ischaemic Cardiomyopathy" descr="Figure 5: Multivariable Mendelian Randomisation and Mediation Analysis for BMI and Non-ischaemic Cardiomyopath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59817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ng L, Zeng T, Quan E, Pan S, Li B, Wen Z, Xiong Z, Zhao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: Multivariable Mendelian Randomisation and Mediation Analysis for BMI and Non-ischaemic Cardiomyopath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2026-05-31T22:00:14Z</dcterms:created>
  <dcterms:modified xsi:type="dcterms:W3CDTF">2026-05-31T22:00:14Z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