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67078078" ContentType="image/png"/>
  <Default Extension="02684001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57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3f1983ff711.67078078"/>
  <Relationship Id="rId3" Type="http://schemas.openxmlformats.org/officeDocument/2006/relationships/image" Target="../media/logo_69e13f1994b5812.0268400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6200775"/>
          <a:chOff x="9525" y="9525"/>
          <a:chExt cx="9229725" cy="6200775"/>
        </a:xfrm>
      </p:grpSpPr>
      <p:pic>
        <p:nvPicPr>
          <p:cNvPr id="2" name="Figure 1: Mechanism of Glucose Reabsorption in the Proximal Convoluted Tubule of the Nephron" descr="Figure 1: Mechanism of Glucose Reabsorption in the Proximal Convoluted Tubule of the Nephro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543877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Batista JL, Makuvire T, Davis JD, Carbone 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: Mechanism of Glucose Reabsorption in the Proximal Convoluted Tubule of the Nephro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US Cardiology Review 2025;19:e12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usc.2024.4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2026-04-16T19:57:13Z</dcterms:created>
  <dcterms:modified xsi:type="dcterms:W3CDTF">2026-04-16T19:57:13Z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