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4572392" ContentType="image/png"/>
  <Default Extension="7476074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0e5582b421.24572392"/>
  <Relationship Id="rId3" Type="http://schemas.openxmlformats.org/officeDocument/2006/relationships/image" Target="../media/logo_6a1cb0e56eb5892.7476074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305550"/>
          <a:chOff x="9525" y="9525"/>
          <a:chExt cx="9229725" cy="6305550"/>
        </a:xfrm>
      </p:grpSpPr>
      <p:pic>
        <p:nvPicPr>
          <p:cNvPr id="2" name="Table 1: Overview of the Key Sodium–Glucose Cotransporter Inhibitors Cardiovascular and Kidney Outcomes Trials in Patients with Type 2 Diabetes" descr="Table 1: Overview of the Key Sodium–Glucose Cotransporter Inhibitors Cardiovascular and Kidney Outcomes Trials in Patients with Type 2 Diabet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54387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tista JL, Makuvire T, Davis JD, Carbone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Overview of the Key Sodium–Glucose Cotransporter Inhibitors Cardiovascular and Kidney Outcomes Trials in Patients with Type 2 Diabe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1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2026-05-31T22:06:29Z</dcterms:created>
  <dcterms:modified xsi:type="dcterms:W3CDTF">2026-05-31T22:06:29Z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