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8209981" ContentType="image/png"/>
  <Default Extension="0858292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69951de01.68209981"/>
  <Relationship Id="rId3" Type="http://schemas.openxmlformats.org/officeDocument/2006/relationships/image" Target="../media/logo_69e14069a61f142.0858292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Figure 2: Summary of Major Clinical Trials of Sodium–Glucose Co-transporter Inhibitors and Glucagon-like Peptide-1 Receptor Agonists with Their Proven Clinical Benefits" descr="Figure 2: Summary of Major Clinical Trials of Sodium–Glucose Co-transporter Inhibitors and Glucagon-like Peptide-1 Receptor Agonists with Their Proven Clinical Benefi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4958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Summary of Major Clinical Trials of Sodium–Glucose Co-transporter Inhibitors and Glucagon-like Peptide-1 Receptor Agonists with Their Proven Clinical Benefi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2026-04-16T20:02:49Z</dcterms:created>
  <dcterms:modified xsi:type="dcterms:W3CDTF">2026-04-16T20:02:49Z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