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81426477" ContentType="image/png"/>
  <Default Extension="33514534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7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f5124fe771.81426477"/>
  <Relationship Id="rId3" Type="http://schemas.openxmlformats.org/officeDocument/2006/relationships/image" Target="../media/logo_69e13f5143adc52.3351453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581775"/>
          <a:chOff x="9525" y="9525"/>
          <a:chExt cx="9229725" cy="6581775"/>
        </a:xfrm>
      </p:grpSpPr>
      <p:pic>
        <p:nvPicPr>
          <p:cNvPr id="2" name="Table 2: Overview of the Sodium–Glucose Cotransporter Inhibitors and Glucagonlike Peptide-1 Receptor Agonists Clinical Trials in Patients with Heart Failure" descr="Table 2: Overview of the Sodium–Glucose Cotransporter Inhibitors and Glucagonlike Peptide-1 Receptor Agonists Clinical Trials in Patients with Heart Failur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5276850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atista JL, Makuvire T, Davis JD, Carbone 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: Overview of the Sodium–Glucose Cotransporter Inhibitors and Glucagonlike Peptide-1 Receptor Agonists Clinical Trials in Patients with Heart Failu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US Cardiology Review 2025;19:e12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usc.2024.4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2026-04-16T19:58:09Z</dcterms:created>
  <dcterms:modified xsi:type="dcterms:W3CDTF">2026-04-16T19:58:09Z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