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3410285" ContentType="image/png"/>
  <Default Extension="29941114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0502bc1091.83410285"/>
  <Relationship Id="rId3" Type="http://schemas.openxmlformats.org/officeDocument/2006/relationships/image" Target="../media/logo_69e14050506bf12.2994111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7343775"/>
          <a:chOff x="9525" y="9525"/>
          <a:chExt cx="9229725" cy="7343775"/>
        </a:xfrm>
      </p:grpSpPr>
      <p:pic>
        <p:nvPicPr>
          <p:cNvPr id="2" name="Table 3: Overview of the Key Glucagon-like Peptide-1 Receptor Agonists Cardiovascular Outcomes Trials Meeting the Primary Endpoints in Patients with Type 2 Diabetes" descr="Table 3: Overview of the Key Glucagon-like Peptide-1 Receptor Agonists Cardiovascular Outcomes Trials Meeting the Primary Endpoints in Patients with Type 2 Diabet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6477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tista JL, Makuvire T, Davis JD, Carbone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: Overview of the Key Glucagon-like Peptide-1 Receptor Agonists Cardiovascular Outcomes Trials Meeting the Primary Endpoints in Patients with Type 2 Diabe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US Cardiology Review 2025;19:e1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usc.2024.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2026-04-16T20:02:24Z</dcterms:created>
  <dcterms:modified xsi:type="dcterms:W3CDTF">2026-04-16T20:02:24Z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