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  <Default Extension="87223304" ContentType="image/png"/>
  <Default Extension="95407347" ContentType="image/png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27783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image_6a1ca2bd0e73991.87223304"/>
  <Relationship Id="rId3" Type="http://schemas.openxmlformats.org/officeDocument/2006/relationships/image" Target="../media/logo_6a1ca2bd228be32.95407347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" y="9525"/>
          <a:ext cx="9229725" cy="3829050"/>
          <a:chOff x="9525" y="9525"/>
          <a:chExt cx="9229725" cy="3829050"/>
        </a:xfrm>
      </p:grpSpPr>
      <p:pic>
        <p:nvPicPr>
          <p:cNvPr id="2" name="Figure 3: Guideline Recommendations for the Use of Sodium–Glucose Co-transporter Inhibitors and Glucagon-like Peptide-1 Receptor Agonists in HF" descr="Figure 3: Guideline Recommendations for the Use of Sodium–Glucose Co-transporter Inhibitors and Glucagon-like Peptide-1 Receptor Agonists in H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" y="866775"/>
            <a:ext cx="6667500" cy="2962275"/>
          </a:xfrm>
          <a:prstGeom prst="rect">
            <a:avLst/>
          </a:prstGeom>
          <a:noFill/>
        </p:spPr>
      </p:pic>
      <p:pic>
        <p:nvPicPr>
          <p:cNvPr id="3" name="logo" descr="logo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05700" y="9525"/>
            <a:ext cx="1628775" cy="571500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9525" y="9525"/>
            <a:ext cx="57150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Batista JL, Makuvire T, Davis JD, Carbone 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" y="31432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3: Guideline Recommendations for the Use of Sodium–Glucose Co-transporter Inhibitors and Glucagon-like Peptide-1 Receptor Agonists in HF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" y="495300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Citation: US Cardiology Review 2025;19:e12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9525" y="666750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https://doi.org/10.15420/usc.2024.44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3">
  <a:themeElements>
    <a:clrScheme name="Theme4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2026-05-31T21:06:05Z</dcterms:created>
  <dcterms:modified xsi:type="dcterms:W3CDTF">2026-05-31T21:06:05Z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