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7820096" ContentType="image/png"/>
  <Default Extension="6566807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18a63251.17820096"/>
  <Relationship Id="rId3" Type="http://schemas.openxmlformats.org/officeDocument/2006/relationships/image" Target="../media/logo_69e13ea19aabf12.6566807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990975"/>
          <a:chOff x="9525" y="9525"/>
          <a:chExt cx="9229725" cy="3990975"/>
        </a:xfrm>
      </p:grpSpPr>
      <p:pic>
        <p:nvPicPr>
          <p:cNvPr id="2" name="Central Illustration: Flow Chart Summarising the Approach to a Patient with AF and Obesity, with Focus on the Structured Weight Loss Programmes (European Society of Cardiology ABC Approach)" descr="Central Illustration: Flow Chart Summarising the Approach to a Patient with AF and Obesity, with Focus on the Structured Weight Loss Programmes (European Society of Cardiology ABC Approach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1242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entral Illustration: Flow Chart Summarising the Approach to a Patient with AF and Obesity, with Focus on the Structured Weight Loss Programmes (European Society of Cardiology ABC Approach)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2026-04-16T19:55:13Z</dcterms:created>
  <dcterms:modified xsi:type="dcterms:W3CDTF">2026-04-16T19:55:13Z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