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1516144" ContentType="image/png"/>
  <Default Extension="35024407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04f2f24901.21516144"/>
  <Relationship Id="rId3" Type="http://schemas.openxmlformats.org/officeDocument/2006/relationships/image" Target="../media/logo_69e1404f564be12.35024407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714875"/>
          <a:chOff x="9525" y="9525"/>
          <a:chExt cx="9229725" cy="4714875"/>
        </a:xfrm>
      </p:grpSpPr>
      <p:pic>
        <p:nvPicPr>
          <p:cNvPr id="2" name="Figure 1: Obesity as an Independent Risk Factor in Promoting AF" descr="Figure 1: Obesity as an Independent Risk Factor in Promoting A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9528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in KZ, Armstrong MJ, Steeds RP, Kall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Obesity as an Independent Risk Factor in Promoting AF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Arrhythmia & Electrophysiology Review 2025;1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aer.2024.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2026-04-16T20:02:23Z</dcterms:created>
  <dcterms:modified xsi:type="dcterms:W3CDTF">2026-04-16T20:02:23Z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