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24868421" ContentType="image/png"/>
  <Default Extension="16021587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778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1ca2a79390f81.24868421"/>
  <Relationship Id="rId3" Type="http://schemas.openxmlformats.org/officeDocument/2006/relationships/image" Target="../media/logo_6a1ca2a7a6fa072.16021587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3190875"/>
          <a:chOff x="9525" y="9525"/>
          <a:chExt cx="9229725" cy="3190875"/>
        </a:xfrm>
      </p:grpSpPr>
      <p:pic>
        <p:nvPicPr>
          <p:cNvPr id="2" name="Figure 2: Left Atrial Strain" descr="Figure 2: Left Atrial Strai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242887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Win KZ, Armstrong MJ, Steeds RP, Kalla 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: Left Atrial Strai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Arrhythmia & Electrophysiology Review 2025;14:e09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aer.2024.4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2026-05-31T21:05:43Z</dcterms:created>
  <dcterms:modified xsi:type="dcterms:W3CDTF">2026-05-31T21:05:43Z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