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96540618" ContentType="image/png"/>
  <Default Extension="0713537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77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294e97fd61.96540618"/>
  <Relationship Id="rId3" Type="http://schemas.openxmlformats.org/officeDocument/2006/relationships/image" Target="../media/logo_6a1ca2950e5e852.0713537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429000"/>
          <a:chOff x="9525" y="9525"/>
          <a:chExt cx="9229725" cy="3429000"/>
        </a:xfrm>
      </p:grpSpPr>
      <p:pic>
        <p:nvPicPr>
          <p:cNvPr id="2" name="Figure 3: Cardiac MRI Showing Epicardial Adipose Tissue" descr="Figure 3: Cardiac MRI Showing Epicardial Adipose Tissu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705350" cy="2667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in KZ, Armstrong MJ, Steeds RP, Kalla 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: Cardiac MRI Showing Epicardial Adipose Tissu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Arrhythmia & Electrophysiology Review 2025;14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aer.2024.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2026-05-31T21:05:25Z</dcterms:created>
  <dcterms:modified xsi:type="dcterms:W3CDTF">2026-05-31T21:05:25Z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