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0425516" ContentType="image/png"/>
  <Default Extension="5966886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bfe605601.90425516"/>
  <Relationship Id="rId3" Type="http://schemas.openxmlformats.org/officeDocument/2006/relationships/image" Target="../media/logo_69e13ec00491902.5966886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019675"/>
          <a:chOff x="9525" y="9525"/>
          <a:chExt cx="9229725" cy="5019675"/>
        </a:xfrm>
      </p:grpSpPr>
      <p:pic>
        <p:nvPicPr>
          <p:cNvPr id="2" name="Table 1: Studies Investigating the Effect of Weight Reduction on AF Ablation Outcome" descr="Table 1: Studies Investigating the Effect of Weight Reduction on AF Ablation Outcom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2576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in KZ, Armstrong MJ, Steeds RP, Kall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Studies Investigating the Effect of Weight Reduction on AF Ablation Outcom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Arrhythmia & Electrophysiology Review 2025;1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aer.2024.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2026-04-16T19:55:44Z</dcterms:created>
  <dcterms:modified xsi:type="dcterms:W3CDTF">2026-04-16T19:55:44Z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