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7400668" ContentType="image/png"/>
  <Default Extension="9363297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6b21f5a61.47400668"/>
  <Relationship Id="rId3" Type="http://schemas.openxmlformats.org/officeDocument/2006/relationships/image" Target="../media/logo_69e1406b37c1352.9363297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191125"/>
          <a:chOff x="9525" y="9525"/>
          <a:chExt cx="9229725" cy="5191125"/>
        </a:xfrm>
      </p:grpSpPr>
      <p:pic>
        <p:nvPicPr>
          <p:cNvPr id="2" name="Table 2: Studies Investigating the Effect of risk factor modification on AF Ablation Outcome" descr="Table 2: Studies Investigating the Effect of risk factor modification on AF Ablation Outcom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4291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Studies Investigating the Effect of risk factor modification on AF Ablation Outcom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2026-04-16T20:02:51Z</dcterms:created>
  <dcterms:modified xsi:type="dcterms:W3CDTF">2026-04-16T20:02:51Z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