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  <Default Extension="08995546" ContentType="image/png"/>
  <Default Extension="70136702" ContentType="image/png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778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image_6a1ca2a72e6cc01.08995546"/>
  <Relationship Id="rId3" Type="http://schemas.openxmlformats.org/officeDocument/2006/relationships/image" Target="../media/logo_6a1ca2a74366c72.70136702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9525" y="9525"/>
          <a:ext cx="9229725" cy="5191125"/>
          <a:chOff x="9525" y="9525"/>
          <a:chExt cx="9229725" cy="5191125"/>
        </a:xfrm>
      </p:grpSpPr>
      <p:pic>
        <p:nvPicPr>
          <p:cNvPr id="2" name="Table 2: Studies Investigating the Effect of risk factor modification on AF Ablation Outcome" descr="Table 2: Studies Investigating the Effect of risk factor modification on AF Ablation Outcom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" y="762000"/>
            <a:ext cx="6667500" cy="4429125"/>
          </a:xfrm>
          <a:prstGeom prst="rect">
            <a:avLst/>
          </a:prstGeom>
          <a:noFill/>
        </p:spPr>
      </p:pic>
      <p:pic>
        <p:nvPicPr>
          <p:cNvPr id="3" name="logo" descr="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5700" y="9525"/>
            <a:ext cx="1628775" cy="571500"/>
          </a:xfrm>
          <a:prstGeom prst="rect">
            <a:avLst/>
          </a:prstGeom>
          <a:noFill/>
        </p:spPr>
      </p:pic>
      <p:sp>
        <p:nvSpPr>
          <p:cNvPr id="4" name=""/>
          <p:cNvSpPr txBox="1"/>
          <p:nvPr/>
        </p:nvSpPr>
        <p:spPr>
          <a:xfrm>
            <a:off x="9525" y="9525"/>
            <a:ext cx="57150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in KZ, Armstrong MJ, Steeds RP, Kalla M]]></a:t>
            </a:r>
          </a:p>
        </p:txBody>
      </p:sp>
      <p:sp>
        <p:nvSpPr>
          <p:cNvPr id="5" name=""/>
          <p:cNvSpPr txBox="1"/>
          <p:nvPr/>
        </p:nvSpPr>
        <p:spPr>
          <a:xfrm>
            <a:off x="9525" y="190500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able 2: Studies Investigating the Effect of risk factor modification on AF Ablation Outcome]]></a:t>
            </a:r>
          </a:p>
        </p:txBody>
      </p:sp>
      <p:sp>
        <p:nvSpPr>
          <p:cNvPr id="6" name=""/>
          <p:cNvSpPr txBox="1"/>
          <p:nvPr/>
        </p:nvSpPr>
        <p:spPr>
          <a:xfrm>
            <a:off x="9525" y="371475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tation: Arrhythmia & Electrophysiology Review 2025;14:e09.]]></a:t>
            </a:r>
          </a:p>
        </p:txBody>
      </p:sp>
      <p:sp>
        <p:nvSpPr>
          <p:cNvPr id="7" name=""/>
          <p:cNvSpPr txBox="1"/>
          <p:nvPr/>
        </p:nvSpPr>
        <p:spPr>
          <a:xfrm>
            <a:off x="9525" y="542925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ttps://doi.org/10.15420/aer.2024.45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2026-05-31T21:05:43Z</dcterms:created>
  <dcterms:modified xsi:type="dcterms:W3CDTF">2026-05-31T21:05:43Z</dcterms:modified>
  <dc:title>Untitled Presentation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