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33706617" ContentType="image/png"/>
  <Default Extension="75666931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60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40684c28c11.33706617"/>
  <Relationship Id="rId3" Type="http://schemas.openxmlformats.org/officeDocument/2006/relationships/image" Target="../media/logo_69e1406861cf322.7566693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5581650"/>
          <a:chOff x="9525" y="9525"/>
          <a:chExt cx="9229725" cy="5581650"/>
        </a:xfrm>
      </p:grpSpPr>
      <p:pic>
        <p:nvPicPr>
          <p:cNvPr id="2" name="Figure 1: Flow Chart of the Study Population" descr="Figure 1: Flow Chart of the Study Populatio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4676775" cy="481965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Quah WJ, Sulong MA, Ahmad G, Koh HB, Teoh CK, Mohd Ghazi 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Flow Chart of the Study Populati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Journal of Asian Pacific Society of Cardiology 2025;4:e20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japsc.2024.4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2026-04-16T20:02:48Z</dcterms:created>
  <dcterms:modified xsi:type="dcterms:W3CDTF">2026-04-16T20:02:48Z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