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92099435" ContentType="image/png"/>
  <Default Extension="21662872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778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a2a5bca0e91.92099435"/>
  <Relationship Id="rId3" Type="http://schemas.openxmlformats.org/officeDocument/2006/relationships/image" Target="../media/logo_6a1ca2a5d056212.21662872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5581650"/>
          <a:chOff x="9525" y="9525"/>
          <a:chExt cx="9229725" cy="5581650"/>
        </a:xfrm>
      </p:grpSpPr>
      <p:pic>
        <p:nvPicPr>
          <p:cNvPr id="2" name="Figure 1: Flow Chart of the Study Population" descr="Figure 1: Flow Chart of the Study Populati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762000"/>
            <a:ext cx="4676775" cy="4819650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Quah WJ, Sulong MA, Ahmad G, Koh HB, Teoh CK, Mohd Ghazi A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1905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igure 1: Flow Chart of the Study Population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37147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Journal of Asian Pacific Society of Cardiology 2025;4:e20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5429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japsc.2024.41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2026-05-31T21:05:41Z</dcterms:created>
  <dcterms:modified xsi:type="dcterms:W3CDTF">2026-05-31T21:05:41Z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