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9725072" ContentType="image/png"/>
  <Default Extension="8362061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966ca7e21.39725072"/>
  <Relationship Id="rId3" Type="http://schemas.openxmlformats.org/officeDocument/2006/relationships/image" Target="../media/logo_6a1ca2967e03212.8362061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1: Demographics, Comorbidities and In-hospital Outcome During ADHF Admission in HK and Non-HK Cohorts" descr="Table 1: Demographics, Comorbidities and In-hospital Outcome During ADHF Admission in HK and Non-HK Cohor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27146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Demographics, Comorbidities and In-hospital Outcome During ADHF Admission in HK and Non-HK Cohor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2026-05-31T21:05:26Z</dcterms:created>
  <dcterms:modified xsi:type="dcterms:W3CDTF">2026-05-31T21:05:26Z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