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38349138" ContentType="image/png"/>
  <Default Extension="79391749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78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2a692e4211.38349138"/>
  <Relationship Id="rId3" Type="http://schemas.openxmlformats.org/officeDocument/2006/relationships/image" Target="../media/logo_6a1ca2a6a7adf32.79391749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962400"/>
          <a:chOff x="9525" y="9525"/>
          <a:chExt cx="9229725" cy="3962400"/>
        </a:xfrm>
      </p:grpSpPr>
      <p:pic>
        <p:nvPicPr>
          <p:cNvPr id="2" name="Table 2: Medication Use on Admission and Discharge in HK and Non-HK Cohorts" descr="Table 2: Medication Use on Admission and Discharge in HK and Non-HK Cohort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32004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Quah WJ, Sulong MA, Ahmad G, Koh HB, Teoh CK, Mohd Ghazi 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: Medication Use on Admission and Discharge in HK and Non-HK Cohort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5;4:e2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4.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2026-05-31T21:05:42Z</dcterms:created>
  <dcterms:modified xsi:type="dcterms:W3CDTF">2026-05-31T21:05:42Z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