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0361228" ContentType="image/png"/>
  <Default Extension="6294308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881c578e01.90361228"/>
  <Relationship Id="rId3" Type="http://schemas.openxmlformats.org/officeDocument/2006/relationships/image" Target="../media/logo_6a1ca881d7f0e32.6294308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400425"/>
          <a:chOff x="9525" y="9525"/>
          <a:chExt cx="9229725" cy="3400425"/>
        </a:xfrm>
      </p:grpSpPr>
      <p:pic>
        <p:nvPicPr>
          <p:cNvPr id="2" name="Figure 2: Forest Plot Illustrating Significantly Independent in-Hospital AllCause Mortality Predictors in the HK Cohort" descr="Figure 2: Forest Plot Illustrating Significantly Independent in-Hospital AllCause Mortality Predictors in the HK Cohor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25336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Quah WJ, Sulong MA, Ahmad G, Koh HB, Teoh CK, Mohd Ghazi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Forest Plot Illustrating Significantly Independent in-Hospital AllCause Mortality Predictors in the HK Coho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2026-05-31T21:30:41Z</dcterms:created>
  <dcterms:modified xsi:type="dcterms:W3CDTF">2026-05-31T21:30:41Z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