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26965637" ContentType="image/png"/>
  <Default Extension="2921497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8cb48b4361.26965637"/>
  <Relationship Id="rId3" Type="http://schemas.openxmlformats.org/officeDocument/2006/relationships/image" Target="../media/logo_6a1ca8cb635db92.2921497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924300"/>
          <a:chOff x="9525" y="9525"/>
          <a:chExt cx="9229725" cy="3924300"/>
        </a:xfrm>
      </p:grpSpPr>
      <p:pic>
        <p:nvPicPr>
          <p:cNvPr id="2" name="Figure 1: Timeline of Randomised Clinical Trials of Glucagon-like Peptide-1 Receptor Agonists" descr="Figure 1: Timeline of Randomised Clinical Trials of Glucagon-like Peptide-1 Receptor Agonis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1623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nfioli GB, Pagnesi M, Tomasoni D, Rakisheva A, Metr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imeline of Randomised Clinical Trials of Glucagon-like Peptide-1 Receptor Agonis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1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2026-05-31T21:31:55Z</dcterms:created>
  <dcterms:modified xsi:type="dcterms:W3CDTF">2026-05-31T21:31:55Z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