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08950202" ContentType="image/png"/>
  <Default Extension="58851774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794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269c5a69301.08950202"/>
  <Relationship Id="rId3" Type="http://schemas.openxmlformats.org/officeDocument/2006/relationships/image" Target="../media/logo_69e1269c7fb3642.5885177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581775"/>
          <a:chOff x="9525" y="9525"/>
          <a:chExt cx="9229725" cy="6581775"/>
        </a:xfrm>
      </p:grpSpPr>
      <p:pic>
        <p:nvPicPr>
          <p:cNvPr id="2" name="Table 1: Overview of Randomised Clinical Trials Analysing the Effectiveness of Glucagon‑like Peptide-1 Receptor Agonists With Specific Focus on Heart Failure Outcomes" descr="Table 1: Overview of Randomised Clinical Trials Analysing the Effectiveness of Glucagon‑like Peptide-1 Receptor Agonists With Specific Focus on Heart Failure Outcom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4667250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onfioli GB, Pagnesi M, Tomasoni D, Rakisheva A, Metra 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: Overview of Randomised Clinical Trials Analysing the Effectiveness of Glucagon‑like Peptide-1 Receptor Agonists With Specific Focus on Heart Failure Outcom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1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5.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2026-04-16T18:12:44Z</dcterms:created>
  <dcterms:modified xsi:type="dcterms:W3CDTF">2026-04-16T18:12:44Z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