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0308624" ContentType="image/png"/>
  <Default Extension="7424371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4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8dfe9b7391.90308624"/>
  <Relationship Id="rId3" Type="http://schemas.openxmlformats.org/officeDocument/2006/relationships/image" Target="../media/logo_6a1ca8e00ba1772.7424371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648075"/>
          <a:chOff x="9525" y="9525"/>
          <a:chExt cx="9229725" cy="3648075"/>
        </a:xfrm>
      </p:grpSpPr>
      <p:pic>
        <p:nvPicPr>
          <p:cNvPr id="2" name="Figure 1: Overview of the Adrenal Gland Structure, Steroidogenesis Pathways and the Role of Aldosterone Synthase Inhibitors in Modulating Aldosterone Production" descr="Figure 1: Overview of the Adrenal Gland Structure, Steroidogenesis Pathways and the Role of Aldosterone Synthase Inhibitors in Modulating Aldosterone Produc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781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Overview of the Adrenal Gland Structure, Steroidogenesis Pathways and the Role of Aldosterone Synthase Inhibitors in Modulating Aldosterone Produc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2026-05-31T21:32:16Z</dcterms:created>
  <dcterms:modified xsi:type="dcterms:W3CDTF">2026-05-31T21:32:16Z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