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6366327" ContentType="image/png"/>
  <Default Extension="7733554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ac0ca8101.46366327"/>
  <Relationship Id="rId3" Type="http://schemas.openxmlformats.org/officeDocument/2006/relationships/image" Target="../media/logo_69e124ac269bc92.7733554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2: The Pathological Consequences of Excess Aldosterone and Potential Therapeutic Applications of Aldosterone Synthase Inhibitors" descr="Figure 2: The Pathological Consequences of Excess Aldosterone and Potential Therapeutic Applications of Aldosterone Synthase Inhibito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5434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The Pathological Consequences of Excess Aldosterone and Potential Therapeutic Applications of Aldosterone Synthase Inhibito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2026-04-16T18:04:28Z</dcterms:created>
  <dcterms:modified xsi:type="dcterms:W3CDTF">2026-04-16T18:04:28Z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