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7863741" ContentType="image/png"/>
  <Default Extension="1875600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abb5a4c71.47863741"/>
  <Relationship Id="rId3" Type="http://schemas.openxmlformats.org/officeDocument/2006/relationships/image" Target="../media/logo_69e124abcae4d52.1875600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3: Mechanistic Overview of the Aldosterone Escape Phenomenon" descr="Figure 3: Mechanistic Overview of the Aldosterone Escape Phenomen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1719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Mechanistic Overview of the Aldosterone Escape Phenomen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2026-04-16T18:04:27Z</dcterms:created>
  <dcterms:modified xsi:type="dcterms:W3CDTF">2026-04-16T18:04:27Z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